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7.jpeg"/><Relationship Id="rId3" Type="http://schemas.openxmlformats.org/officeDocument/2006/relationships/image" Target="../media/image16.jpeg"/><Relationship Id="rId21" Type="http://schemas.openxmlformats.org/officeDocument/2006/relationships/image" Target="../media/image30.jpeg"/><Relationship Id="rId7" Type="http://schemas.openxmlformats.org/officeDocument/2006/relationships/image" Target="../media/image14.jpeg"/><Relationship Id="rId12" Type="http://schemas.openxmlformats.org/officeDocument/2006/relationships/image" Target="../media/image23.jpeg"/><Relationship Id="rId17" Type="http://schemas.openxmlformats.org/officeDocument/2006/relationships/image" Target="../media/image26.jpeg"/><Relationship Id="rId2" Type="http://schemas.openxmlformats.org/officeDocument/2006/relationships/image" Target="../media/image15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24" Type="http://schemas.openxmlformats.org/officeDocument/2006/relationships/image" Target="../media/image33.jpeg"/><Relationship Id="rId5" Type="http://schemas.openxmlformats.org/officeDocument/2006/relationships/image" Target="../media/image17.jpeg"/><Relationship Id="rId15" Type="http://schemas.openxmlformats.org/officeDocument/2006/relationships/image" Target="../media/image3.jpeg"/><Relationship Id="rId23" Type="http://schemas.openxmlformats.org/officeDocument/2006/relationships/image" Target="../media/image32.jpeg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Relationship Id="rId14" Type="http://schemas.openxmlformats.org/officeDocument/2006/relationships/image" Target="../media/image5.jpeg"/><Relationship Id="rId2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3042" y="428604"/>
            <a:ext cx="5715040" cy="368280"/>
          </a:xfrm>
        </p:spPr>
        <p:txBody>
          <a:bodyPr>
            <a:normAutofit fontScale="90000"/>
          </a:bodyPr>
          <a:lstStyle/>
          <a:p>
            <a:r>
              <a:rPr lang="ru-RU" sz="3100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фотохроника</a:t>
            </a:r>
            <a:r>
              <a:rPr lang="ru-RU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-214346" y="3429000"/>
            <a:ext cx="2071702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  <a:p>
            <a:endParaRPr lang="ru-RU" dirty="0"/>
          </a:p>
        </p:txBody>
      </p:sp>
      <p:pic>
        <p:nvPicPr>
          <p:cNvPr id="11265" name="Picture 1" descr="C:\Users\Intel\Desktop\Новая папка\00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928694" cy="1336697"/>
          </a:xfrm>
          <a:prstGeom prst="rect">
            <a:avLst/>
          </a:prstGeom>
          <a:noFill/>
        </p:spPr>
      </p:pic>
      <p:pic>
        <p:nvPicPr>
          <p:cNvPr id="9" name="Picture 1" descr="C:\Users\Intel\Desktop\Новая папка\_20130312_08511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00859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90810" y="2000240"/>
            <a:ext cx="18531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071678"/>
            <a:ext cx="2151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 </a:t>
            </a:r>
            <a:endParaRPr lang="ru-RU" sz="105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642918"/>
            <a:ext cx="1928826" cy="24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 descr="C:\Users\Intel\Desktop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00108"/>
            <a:ext cx="1643074" cy="1103932"/>
          </a:xfrm>
          <a:prstGeom prst="rect">
            <a:avLst/>
          </a:prstGeom>
          <a:noFill/>
        </p:spPr>
      </p:pic>
      <p:pic>
        <p:nvPicPr>
          <p:cNvPr id="14" name="Picture 1" descr="C:\Users\Intel\Desktop\Новая папка\003 - копи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85728"/>
            <a:ext cx="874335" cy="1136636"/>
          </a:xfrm>
          <a:prstGeom prst="rect">
            <a:avLst/>
          </a:prstGeom>
          <a:noFill/>
        </p:spPr>
      </p:pic>
      <p:pic>
        <p:nvPicPr>
          <p:cNvPr id="15" name="Picture 1" descr="C:\Users\Intel\Desktop\Новая папка\_20130312_08514407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14290"/>
            <a:ext cx="1123016" cy="1144367"/>
          </a:xfrm>
          <a:prstGeom prst="rect">
            <a:avLst/>
          </a:prstGeom>
          <a:noFill/>
        </p:spPr>
      </p:pic>
      <p:pic>
        <p:nvPicPr>
          <p:cNvPr id="16" name="Рисунок 15" descr="F:\Домашнее фото\01 Алексей\6 Мои родственники\Баба Оля и деда Петя\0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2285992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Домашнее фото\01 Алексей\6 Мои родственники\Баба Оля и деда Петя\01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14686"/>
            <a:ext cx="1079964" cy="13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Домашнее фото\01 Алексей\6 Мои родственники\Баба Оля и деда Петя\0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42900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C:\Users\Intel\Desktop\Новая папка\0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3071810"/>
            <a:ext cx="1143008" cy="1485710"/>
          </a:xfrm>
          <a:prstGeom prst="rect">
            <a:avLst/>
          </a:prstGeom>
          <a:noFill/>
        </p:spPr>
      </p:pic>
      <p:pic>
        <p:nvPicPr>
          <p:cNvPr id="20" name="Picture 2" descr="F:\Домашнее фото\01 Алексей\6 Мои родственники\Баба Галя и деда Жора\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4286256"/>
            <a:ext cx="1091053" cy="1500198"/>
          </a:xfrm>
          <a:prstGeom prst="rect">
            <a:avLst/>
          </a:prstGeom>
          <a:noFill/>
        </p:spPr>
      </p:pic>
      <p:pic>
        <p:nvPicPr>
          <p:cNvPr id="21" name="Рисунок 20" descr="F:\Домашнее фото\02 Анечка\1 Мои родители\2 Папа\Родственники Отца\006 - копия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4786322"/>
            <a:ext cx="11430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F:\Домашнее фото\02 Анечка\1 Мои родители\2 Папа\Родственники Отца\004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5214950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F:\Домашнее фото\02 Анечка\1 Мои родители\2 Папа\Родственники Отца\005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36" y="4714884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85720" y="6280919"/>
            <a:ext cx="1928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Сафонов Федор Максимович </a:t>
            </a:r>
          </a:p>
          <a:p>
            <a:r>
              <a:rPr lang="ru-RU" sz="1000" b="1" dirty="0" smtClean="0"/>
              <a:t>Погиб  при бомбёжке эшелона под Польшей</a:t>
            </a:r>
            <a:r>
              <a:rPr lang="ru-RU" sz="1000" dirty="0" smtClean="0"/>
              <a:t>  </a:t>
            </a:r>
            <a:endParaRPr lang="ru-RU" sz="1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6286520"/>
            <a:ext cx="292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5857892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Бабченко Георгий Дмитриевич</a:t>
            </a:r>
          </a:p>
          <a:p>
            <a:r>
              <a:rPr lang="ru-RU" sz="1000" dirty="0" smtClean="0"/>
              <a:t> </a:t>
            </a:r>
            <a:r>
              <a:rPr lang="ru-RU" sz="1000" dirty="0" smtClean="0"/>
              <a:t>Служил в Польше. Был списан в запас</a:t>
            </a:r>
            <a:r>
              <a:rPr lang="ru-RU" sz="1000" dirty="0" smtClean="0"/>
              <a:t>. По состоянию здоровья. </a:t>
            </a:r>
            <a:r>
              <a:rPr lang="ru-RU" sz="1000" dirty="0" smtClean="0"/>
              <a:t>Работал в тылу на благо Родины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71604" y="4000504"/>
            <a:ext cx="1500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Сущенко</a:t>
            </a:r>
            <a:r>
              <a:rPr lang="ru-RU" sz="1000" dirty="0" smtClean="0"/>
              <a:t> Георгий Данилович. Был командиром. Попал в плен. Бежал из концлагеря, но был схвачен. Немцы, как командиру вырезали ему на спине красную звезду и расстреляли у ворот концлагеря. 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6286521"/>
            <a:ext cx="285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Сафонов Максим Семёнович  Попал в плен был отбит  при освобождении Севастополя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286512" y="3286124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/>
              <a:t>Гладченко</a:t>
            </a:r>
            <a:r>
              <a:rPr lang="ru-RU" sz="1000" b="1" dirty="0" smtClean="0"/>
              <a:t> Пётр Егорович. Служил на Балтике на корабле « </a:t>
            </a:r>
            <a:r>
              <a:rPr lang="ru-RU" sz="1000" b="1" dirty="0" err="1" smtClean="0"/>
              <a:t>Червона</a:t>
            </a:r>
            <a:r>
              <a:rPr lang="ru-RU" sz="1000" b="1" dirty="0" smtClean="0"/>
              <a:t> Украина». В 1942  корабль был затоплен фрицами. Пётр Егорович получивший контузию был списан в запас.</a:t>
            </a:r>
            <a:endParaRPr lang="ru-RU" sz="1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1357298"/>
            <a:ext cx="1714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Иванова Анна Дмитриевна </a:t>
            </a:r>
            <a:r>
              <a:rPr lang="ru-RU" sz="1000" dirty="0" smtClean="0"/>
              <a:t>Служила </a:t>
            </a:r>
            <a:r>
              <a:rPr lang="ru-RU" sz="1000" dirty="0" smtClean="0"/>
              <a:t>радисткой. </a:t>
            </a:r>
            <a:r>
              <a:rPr lang="ru-RU" sz="1000" dirty="0" smtClean="0"/>
              <a:t>Принимала </a:t>
            </a:r>
            <a:r>
              <a:rPr lang="ru-RU" sz="1000" dirty="0" smtClean="0"/>
              <a:t>участие в боях под Ленинградом В суровые дни блокады, спасала людей, перевозя их из осаждённого города по «дороге жизни» - Ладожскому озеру. За мужество и героизм, проявленные в годы войны </a:t>
            </a:r>
            <a:r>
              <a:rPr lang="ru-RU" sz="1000" dirty="0" smtClean="0"/>
              <a:t>была </a:t>
            </a:r>
            <a:r>
              <a:rPr lang="ru-RU" sz="1000" dirty="0" smtClean="0"/>
              <a:t>награждена многочисленными орденами и медалями, в том числе и медалью за освобождение Ленинграда </a:t>
            </a:r>
            <a:endParaRPr lang="ru-RU" sz="9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1857364"/>
            <a:ext cx="171448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/>
              <a:t>Шлюпко</a:t>
            </a:r>
            <a:r>
              <a:rPr lang="ru-RU" sz="1000" b="1" dirty="0" smtClean="0"/>
              <a:t> Яков Петрович. Участник </a:t>
            </a:r>
            <a:r>
              <a:rPr lang="ru-RU" sz="1000" b="1" dirty="0" smtClean="0"/>
              <a:t>Сталинградской битвы . </a:t>
            </a:r>
            <a:r>
              <a:rPr lang="ru-RU" sz="1000" b="1" dirty="0" smtClean="0"/>
              <a:t>За победу под Сталинградом он был награждён орденом Отечественной войны </a:t>
            </a:r>
            <a:r>
              <a:rPr lang="en-US" sz="1000" b="1" dirty="0" smtClean="0"/>
              <a:t>I</a:t>
            </a:r>
            <a:r>
              <a:rPr lang="ru-RU" sz="1000" b="1" dirty="0" smtClean="0"/>
              <a:t> степени</a:t>
            </a:r>
            <a:r>
              <a:rPr lang="ru-RU" sz="1050" b="1" dirty="0" smtClean="0"/>
              <a:t>.</a:t>
            </a:r>
            <a:endParaRPr lang="ru-RU" sz="105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357298"/>
            <a:ext cx="207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Машков Сергей Павлович участвовал в боях по защите Вязьмы, Смоленска, Витебска. Получил тяжёлое ранение и восемь месяцев пролежал в </a:t>
            </a:r>
            <a:r>
              <a:rPr lang="ru-RU" sz="1000" b="1" dirty="0" smtClean="0"/>
              <a:t>госпитал</a:t>
            </a:r>
            <a:r>
              <a:rPr lang="ru-RU" sz="1000" b="1" dirty="0" smtClean="0"/>
              <a:t>е</a:t>
            </a:r>
            <a:endParaRPr lang="ru-RU" sz="1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786578" y="2071678"/>
            <a:ext cx="23574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И </a:t>
            </a:r>
            <a:r>
              <a:rPr lang="ru-RU" sz="1000" b="1" dirty="0" smtClean="0"/>
              <a:t>снова на фронт, но теперь уже в составе пехотно-стрелкового полка. В одном из ожесточённых сражений опять был тяжело ранен – подорвался на мине. После лечения по госпиталям он получил инвалидность и был списан в запас</a:t>
            </a:r>
            <a:endParaRPr lang="ru-RU" sz="1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28992" y="2071678"/>
            <a:ext cx="17859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i="1" dirty="0" smtClean="0"/>
              <a:t>Потёртый альбом, потускневшее фото,</a:t>
            </a:r>
            <a:br>
              <a:rPr lang="ru-RU" sz="700" b="1" i="1" dirty="0" smtClean="0"/>
            </a:br>
            <a:r>
              <a:rPr lang="ru-RU" sz="700" b="1" i="1" dirty="0" smtClean="0"/>
              <a:t>В нём века ушедшего призрачный след.</a:t>
            </a:r>
            <a:br>
              <a:rPr lang="ru-RU" sz="700" b="1" i="1" dirty="0" smtClean="0"/>
            </a:br>
            <a:r>
              <a:rPr lang="ru-RU" sz="700" b="1" i="1" dirty="0" smtClean="0"/>
              <a:t>Глядят с фотографий задумчиво строго</a:t>
            </a:r>
            <a:br>
              <a:rPr lang="ru-RU" sz="700" b="1" i="1" dirty="0" smtClean="0"/>
            </a:br>
            <a:r>
              <a:rPr lang="ru-RU" sz="700" b="1" i="1" dirty="0" smtClean="0"/>
              <a:t>Те люди, которых давно уже нет.</a:t>
            </a:r>
            <a:br>
              <a:rPr lang="ru-RU" sz="700" b="1" i="1" dirty="0" smtClean="0"/>
            </a:br>
            <a:r>
              <a:rPr lang="ru-RU" sz="700" b="1" i="1" dirty="0" smtClean="0"/>
              <a:t>Их жизни промчались и канули в вечность,</a:t>
            </a:r>
            <a:br>
              <a:rPr lang="ru-RU" sz="700" b="1" i="1" dirty="0" smtClean="0"/>
            </a:br>
            <a:r>
              <a:rPr lang="ru-RU" sz="700" b="1" i="1" dirty="0" smtClean="0"/>
              <a:t>Но в судьбах живущих остался их след.</a:t>
            </a: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Intel\Desktop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691" y="571480"/>
            <a:ext cx="2977160" cy="2000264"/>
          </a:xfrm>
          <a:prstGeom prst="rect">
            <a:avLst/>
          </a:prstGeom>
          <a:noFill/>
        </p:spPr>
      </p:pic>
      <p:pic>
        <p:nvPicPr>
          <p:cNvPr id="5" name="Picture 1" descr="C:\Users\Intel\Desktop\Новая папка\00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14446" cy="1747988"/>
          </a:xfrm>
          <a:prstGeom prst="rect">
            <a:avLst/>
          </a:prstGeom>
          <a:noFill/>
        </p:spPr>
      </p:pic>
      <p:pic>
        <p:nvPicPr>
          <p:cNvPr id="6" name="Picture 1" descr="C:\Users\Intel\Desktop\Новая папка\_20130312_08511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14290"/>
            <a:ext cx="1200859" cy="1785950"/>
          </a:xfrm>
          <a:prstGeom prst="rect">
            <a:avLst/>
          </a:prstGeom>
          <a:noFill/>
        </p:spPr>
      </p:pic>
      <p:pic>
        <p:nvPicPr>
          <p:cNvPr id="7" name="Рисунок 6" descr="F:\Домашнее фото\01 Алексей\6 Мои родственники\Баба Оля и деда Петя\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786058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омашнее фото\01 Алексей\6 Мои родственники\Баба Оля и деда Петя\0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071810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Домашнее фото\02 Анечка\1 Мои родители\2 Папа\Родственники Отца\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072074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Intel\Desktop\Новая папка\_20130312_08514407 - коп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2857496"/>
            <a:ext cx="1548978" cy="1578428"/>
          </a:xfrm>
          <a:prstGeom prst="rect">
            <a:avLst/>
          </a:prstGeom>
          <a:noFill/>
        </p:spPr>
      </p:pic>
      <p:pic>
        <p:nvPicPr>
          <p:cNvPr id="11" name="Picture 1" descr="C:\Users\Intel\Desktop\Новая папка\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1071546"/>
            <a:ext cx="1307887" cy="1700024"/>
          </a:xfrm>
          <a:prstGeom prst="rect">
            <a:avLst/>
          </a:prstGeom>
          <a:noFill/>
        </p:spPr>
      </p:pic>
      <p:pic>
        <p:nvPicPr>
          <p:cNvPr id="12" name="Picture 2" descr="F:\Домашнее фото\01 Алексей\6 Мои родственники\Баба Галя и деда Жора\0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1071546"/>
            <a:ext cx="1298873" cy="1785950"/>
          </a:xfrm>
          <a:prstGeom prst="rect">
            <a:avLst/>
          </a:prstGeom>
          <a:noFill/>
        </p:spPr>
      </p:pic>
      <p:pic>
        <p:nvPicPr>
          <p:cNvPr id="13" name="Рисунок 12" descr="F:\Домашнее фото\02 Анечка\1 Мои родители\2 Папа\Родственники Отца\00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643446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Домашнее фото\01 Алексей\6 Мои родственники\Баба Оля и деда Петя\01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643446"/>
            <a:ext cx="1571636" cy="19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Домашнее фото\02 Анечка\1 Мои родители\2 Папа\Родственники Отца\006 - копия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4000504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Users\Intel\Desktop\Новая папка\003 - копия (2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72132" y="3657601"/>
            <a:ext cx="1357322" cy="148591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86116" y="0"/>
            <a:ext cx="264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фотохроника</a:t>
            </a:r>
            <a:endParaRPr lang="ru-RU" dirty="0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1928826" cy="24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://im0-tub-ru.yandex.net/i?id=1983cb510549f3aea0f773cc2ed631bc-37-144&amp;n=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5984" y="5490118"/>
            <a:ext cx="642942" cy="1190633"/>
          </a:xfrm>
          <a:prstGeom prst="rect">
            <a:avLst/>
          </a:prstGeom>
          <a:noFill/>
        </p:spPr>
      </p:pic>
      <p:pic>
        <p:nvPicPr>
          <p:cNvPr id="22" name="Picture 8" descr="http://im2-tub-ru.yandex.net/i?id=d55b01d6a941515b875f054432ba5226-05-144&amp;n=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00364" y="5500702"/>
            <a:ext cx="585791" cy="1126522"/>
          </a:xfrm>
          <a:prstGeom prst="rect">
            <a:avLst/>
          </a:prstGeom>
          <a:noFill/>
        </p:spPr>
      </p:pic>
      <p:pic>
        <p:nvPicPr>
          <p:cNvPr id="24" name="Picture 12" descr="http://im0-tub-ru.yandex.net/i?id=f210cee3ad522e36e5533fbea9f77407-114-144&amp;n=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8597" y="2071678"/>
            <a:ext cx="928694" cy="870651"/>
          </a:xfrm>
          <a:prstGeom prst="rect">
            <a:avLst/>
          </a:prstGeom>
          <a:noFill/>
        </p:spPr>
      </p:pic>
      <p:pic>
        <p:nvPicPr>
          <p:cNvPr id="25" name="Picture 10" descr="http://im3-tub-ru.yandex.net/i?id=765758efac80123cd3a2429c51eb603c-118-144&amp;n=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29586" y="2071678"/>
            <a:ext cx="928694" cy="805226"/>
          </a:xfrm>
          <a:prstGeom prst="rect">
            <a:avLst/>
          </a:prstGeom>
          <a:noFill/>
        </p:spPr>
      </p:pic>
      <p:pic>
        <p:nvPicPr>
          <p:cNvPr id="26" name="Picture 4" descr="Медаль &amp;quot;ЗА ОБОРОНУ ЛЕНИНГРАДА&amp;quot; - 1 Награды CCCР On…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43570" y="2643182"/>
            <a:ext cx="499902" cy="948815"/>
          </a:xfrm>
          <a:prstGeom prst="rect">
            <a:avLst/>
          </a:prstGeom>
          <a:noFill/>
        </p:spPr>
      </p:pic>
      <p:pic>
        <p:nvPicPr>
          <p:cNvPr id="27" name="Picture 2" descr="http://im2-tub-ru.yandex.net/i?id=c4d34efec7684863c58a75fd13c02e5e-130-144&amp;n=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85918" y="214290"/>
            <a:ext cx="928694" cy="761225"/>
          </a:xfrm>
          <a:prstGeom prst="rect">
            <a:avLst/>
          </a:prstGeom>
          <a:noFill/>
        </p:spPr>
      </p:pic>
      <p:pic>
        <p:nvPicPr>
          <p:cNvPr id="1026" name="Picture 2" descr="https://auction.conros.ru/img/345/947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43702" y="5286388"/>
            <a:ext cx="487044" cy="1214446"/>
          </a:xfrm>
          <a:prstGeom prst="rect">
            <a:avLst/>
          </a:prstGeom>
          <a:noFill/>
        </p:spPr>
      </p:pic>
      <p:pic>
        <p:nvPicPr>
          <p:cNvPr id="1030" name="Picture 6" descr="https://veryimportantlot.com/uploads/over/files/%D0%9D%D0%BE%D0%B2%D0%BE%D1%81%D1%82%D0%B8/2019/%D0%94%D0%B5%D0%BA%D0%B0%D0%B1%D1%80%D1%8C%202019/%D0%94%D0%B5%D0%BA%D0%B0%D0%B1%D1%80%D1%8C%20%D0%A1%D1%82%D0%B0%D1%82%D1%8C%D1%8F%20%D0%B4%D0%BB%D1%8F%20%D0%B1%D0%BB%D0%BE%D0%B3%D0%B0.%20%D0%9D%D0%B0%D0%B3%D1%80%D0%B0%D0%B4%D1%8B%206%20(2)%20%D0%9E%D1%80%D0%B4%D0%B5%D0%BD%20%D0%9E%D1%82%D0%B5%D1%87%D0%B5%D1%81%D1%82%D0%B2%D0%B5%D0%BD%D0%BD%D0%BE%D0%B9%20%D0%B2%D0%BE%D0%B9%D0%BD%D1%8B%20I%20%D0%B8%20II%20%D1%81%D1%82%D0%B5%D0%BF%D0%B5%D0%BD%D0%B8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29388" y="214290"/>
            <a:ext cx="1000132" cy="831677"/>
          </a:xfrm>
          <a:prstGeom prst="rect">
            <a:avLst/>
          </a:prstGeom>
          <a:noFill/>
        </p:spPr>
      </p:pic>
      <p:pic>
        <p:nvPicPr>
          <p:cNvPr id="1032" name="Picture 8" descr="https://medalww.ru/photo/img/medal-za-forsirovanie-dnepra-foto-2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00364" y="2786058"/>
            <a:ext cx="599862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263</Words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Семейная фотохроника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фотохроника </dc:title>
  <dc:creator>Notebook</dc:creator>
  <cp:lastModifiedBy>Notebook</cp:lastModifiedBy>
  <cp:revision>2</cp:revision>
  <dcterms:created xsi:type="dcterms:W3CDTF">2020-02-18T18:21:44Z</dcterms:created>
  <dcterms:modified xsi:type="dcterms:W3CDTF">2020-02-18T20:13:48Z</dcterms:modified>
</cp:coreProperties>
</file>